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16" r:id="rId2"/>
  </p:sldMasterIdLst>
  <p:notesMasterIdLst>
    <p:notesMasterId r:id="rId4"/>
  </p:notesMasterIdLst>
  <p:sldIdLst>
    <p:sldId id="256" r:id="rId3"/>
  </p:sldIdLst>
  <p:sldSz cx="49896713" cy="28803600"/>
  <p:notesSz cx="9296400" cy="7010400"/>
  <p:defaultTextStyle>
    <a:defPPr>
      <a:defRPr lang="es-CO"/>
    </a:defPPr>
    <a:lvl1pPr marL="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49174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498348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47522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996696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45870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495044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44218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19933920" algn="l" defTabSz="498348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5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21" autoAdjust="0"/>
    <p:restoredTop sz="94662" autoAdjust="0"/>
  </p:normalViewPr>
  <p:slideViewPr>
    <p:cSldViewPr>
      <p:cViewPr varScale="1">
        <p:scale>
          <a:sx n="27" d="100"/>
          <a:sy n="27" d="100"/>
        </p:scale>
        <p:origin x="1194" y="108"/>
      </p:cViewPr>
      <p:guideLst>
        <p:guide orient="horz" pos="9072"/>
        <p:guide pos="157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33DAC3-2126-451F-A758-F8C10C5DB58E}" type="datetimeFigureOut">
              <a:rPr lang="es-CO" smtClean="0"/>
              <a:t>26/10/2020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71725" y="525463"/>
            <a:ext cx="4554538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E081E2-3F71-4846-895C-77347DB8FF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897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249174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498348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747522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996696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1245870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1495044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744218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9933920" algn="l" defTabSz="4983480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7090" y="4723026"/>
            <a:ext cx="37422535" cy="10027920"/>
          </a:xfrm>
        </p:spPr>
        <p:txBody>
          <a:bodyPr anchor="b">
            <a:normAutofit/>
          </a:bodyPr>
          <a:lstStyle>
            <a:lvl1pPr algn="ctr">
              <a:defRPr sz="97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7090" y="15128560"/>
            <a:ext cx="37422535" cy="6954200"/>
          </a:xfrm>
        </p:spPr>
        <p:txBody>
          <a:bodyPr>
            <a:normAutofit/>
          </a:bodyPr>
          <a:lstStyle>
            <a:lvl1pPr marL="0" indent="0" algn="ctr">
              <a:buNone/>
              <a:defRPr sz="38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0021" indent="0" algn="ctr">
              <a:buNone/>
              <a:defRPr sz="4532"/>
            </a:lvl2pPr>
            <a:lvl3pPr marL="1480042" indent="0" algn="ctr">
              <a:buNone/>
              <a:defRPr sz="3884"/>
            </a:lvl3pPr>
            <a:lvl4pPr marL="2220064" indent="0" algn="ctr">
              <a:buNone/>
              <a:defRPr sz="3237"/>
            </a:lvl4pPr>
            <a:lvl5pPr marL="2960085" indent="0" algn="ctr">
              <a:buNone/>
              <a:defRPr sz="3237"/>
            </a:lvl5pPr>
            <a:lvl6pPr marL="3700107" indent="0" algn="ctr">
              <a:buNone/>
              <a:defRPr sz="3237"/>
            </a:lvl6pPr>
            <a:lvl7pPr marL="4440127" indent="0" algn="ctr">
              <a:buNone/>
              <a:defRPr sz="3237"/>
            </a:lvl7pPr>
            <a:lvl8pPr marL="5180148" indent="0" algn="ctr">
              <a:buNone/>
              <a:defRPr sz="3237"/>
            </a:lvl8pPr>
            <a:lvl9pPr marL="5920170" indent="0" algn="ctr">
              <a:buNone/>
              <a:defRPr sz="3237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B2-4B8A-457B-8B17-8040CEB18E1A}" type="datetime1">
              <a:rPr lang="es-CO" smtClean="0"/>
              <a:t>26/10/2020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759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B3B-05A2-47A5-B161-8A63444C78B1}" type="datetime1">
              <a:rPr lang="es-CO" smtClean="0"/>
              <a:t>26/10/2020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017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07334" y="1513521"/>
            <a:ext cx="10758979" cy="2440972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0399" y="1513522"/>
            <a:ext cx="31653227" cy="2440971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17E7-109C-4896-84E6-C3B9C223DB9C}" type="datetime1">
              <a:rPr lang="es-CO" smtClean="0"/>
              <a:t>26/10/2020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528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7090" y="4373880"/>
            <a:ext cx="37422535" cy="10027920"/>
          </a:xfrm>
        </p:spPr>
        <p:txBody>
          <a:bodyPr anchor="b"/>
          <a:lstStyle>
            <a:lvl1pPr algn="ctr">
              <a:defRPr sz="874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7090" y="15128560"/>
            <a:ext cx="37422535" cy="6954200"/>
          </a:xfrm>
        </p:spPr>
        <p:txBody>
          <a:bodyPr/>
          <a:lstStyle>
            <a:lvl1pPr marL="0" indent="0" algn="ctr">
              <a:buNone/>
              <a:defRPr sz="5180"/>
            </a:lvl1pPr>
            <a:lvl2pPr marL="740021" indent="0" algn="ctr">
              <a:buNone/>
              <a:defRPr sz="4532"/>
            </a:lvl2pPr>
            <a:lvl3pPr marL="1480042" indent="0" algn="ctr">
              <a:buNone/>
              <a:defRPr sz="3884"/>
            </a:lvl3pPr>
            <a:lvl4pPr marL="2220064" indent="0" algn="ctr">
              <a:buNone/>
              <a:defRPr sz="3237"/>
            </a:lvl4pPr>
            <a:lvl5pPr marL="2960085" indent="0" algn="ctr">
              <a:buNone/>
              <a:defRPr sz="3237"/>
            </a:lvl5pPr>
            <a:lvl6pPr marL="3700107" indent="0" algn="ctr">
              <a:buNone/>
              <a:defRPr sz="3237"/>
            </a:lvl6pPr>
            <a:lvl7pPr marL="4440127" indent="0" algn="ctr">
              <a:buNone/>
              <a:defRPr sz="3237"/>
            </a:lvl7pPr>
            <a:lvl8pPr marL="5180148" indent="0" algn="ctr">
              <a:buNone/>
              <a:defRPr sz="3237"/>
            </a:lvl8pPr>
            <a:lvl9pPr marL="5920170" indent="0" algn="ctr">
              <a:buNone/>
              <a:defRPr sz="3237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E6B2-4B8A-457B-8B17-8040CEB18E1A}" type="datetime1">
              <a:rPr lang="es-CO" smtClean="0"/>
              <a:t>26/10/2020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051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6C90-47C5-4AD6-8720-F9D9C26E4EEF}" type="datetime1">
              <a:rPr lang="es-CO" smtClean="0"/>
              <a:t>26/10/2020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4215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411" y="18508983"/>
            <a:ext cx="43035915" cy="5720715"/>
          </a:xfrm>
        </p:spPr>
        <p:txBody>
          <a:bodyPr anchor="t"/>
          <a:lstStyle>
            <a:lvl1pPr>
              <a:defRPr sz="6474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4411" y="12208198"/>
            <a:ext cx="43035915" cy="6300785"/>
          </a:xfrm>
        </p:spPr>
        <p:txBody>
          <a:bodyPr anchor="b"/>
          <a:lstStyle>
            <a:lvl1pPr marL="0" indent="0">
              <a:buNone/>
              <a:defRPr sz="3237">
                <a:solidFill>
                  <a:schemeClr val="tx1">
                    <a:tint val="75000"/>
                  </a:schemeClr>
                </a:solidFill>
              </a:defRPr>
            </a:lvl1pPr>
            <a:lvl2pPr marL="740021" indent="0">
              <a:buNone/>
              <a:defRPr sz="2913">
                <a:solidFill>
                  <a:schemeClr val="tx1">
                    <a:tint val="75000"/>
                  </a:schemeClr>
                </a:solidFill>
              </a:defRPr>
            </a:lvl2pPr>
            <a:lvl3pPr marL="1480042" indent="0">
              <a:buNone/>
              <a:defRPr sz="2590">
                <a:solidFill>
                  <a:schemeClr val="tx1">
                    <a:tint val="75000"/>
                  </a:schemeClr>
                </a:solidFill>
              </a:defRPr>
            </a:lvl3pPr>
            <a:lvl4pPr marL="2220064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4pPr>
            <a:lvl5pPr marL="2960085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5pPr>
            <a:lvl6pPr marL="3700107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6pPr>
            <a:lvl7pPr marL="4440127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7pPr>
            <a:lvl8pPr marL="5180148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8pPr>
            <a:lvl9pPr marL="5920170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3F4A-190E-41AF-861E-4D71675FED0E}" type="datetime1">
              <a:rPr lang="es-CO" smtClean="0"/>
              <a:t>26/10/2020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24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0400" y="7647628"/>
            <a:ext cx="21206104" cy="18275615"/>
          </a:xfrm>
        </p:spPr>
        <p:txBody>
          <a:bodyPr/>
          <a:lstStyle>
            <a:lvl1pPr>
              <a:defRPr sz="4532"/>
            </a:lvl1pPr>
            <a:lvl2pPr>
              <a:defRPr sz="3884"/>
            </a:lvl2pPr>
            <a:lvl3pPr>
              <a:defRPr sz="3237"/>
            </a:lvl3pPr>
            <a:lvl4pPr>
              <a:defRPr sz="2913"/>
            </a:lvl4pPr>
            <a:lvl5pPr>
              <a:defRPr sz="2913"/>
            </a:lvl5pPr>
            <a:lvl6pPr>
              <a:defRPr sz="2913"/>
            </a:lvl6pPr>
            <a:lvl7pPr>
              <a:defRPr sz="2913"/>
            </a:lvl7pPr>
            <a:lvl8pPr>
              <a:defRPr sz="2913"/>
            </a:lvl8pPr>
            <a:lvl9pPr>
              <a:defRPr sz="291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60211" y="7647628"/>
            <a:ext cx="21206104" cy="18275615"/>
          </a:xfrm>
        </p:spPr>
        <p:txBody>
          <a:bodyPr/>
          <a:lstStyle>
            <a:lvl1pPr>
              <a:defRPr sz="4532"/>
            </a:lvl1pPr>
            <a:lvl2pPr>
              <a:defRPr sz="3884"/>
            </a:lvl2pPr>
            <a:lvl3pPr>
              <a:defRPr sz="3237"/>
            </a:lvl3pPr>
            <a:lvl4pPr>
              <a:defRPr sz="2913"/>
            </a:lvl4pPr>
            <a:lvl5pPr>
              <a:defRPr sz="2913"/>
            </a:lvl5pPr>
            <a:lvl6pPr>
              <a:defRPr sz="2913"/>
            </a:lvl6pPr>
            <a:lvl7pPr>
              <a:defRPr sz="2913"/>
            </a:lvl7pPr>
            <a:lvl8pPr>
              <a:defRPr sz="2913"/>
            </a:lvl8pPr>
            <a:lvl9pPr>
              <a:defRPr sz="291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E359-D267-42A3-BAAA-6C387902B4E2}" type="datetime1">
              <a:rPr lang="es-CO" smtClean="0"/>
              <a:t>26/10/2020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640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411" y="1153479"/>
            <a:ext cx="43035915" cy="480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4412" y="6447474"/>
            <a:ext cx="21102152" cy="2687001"/>
          </a:xfrm>
        </p:spPr>
        <p:txBody>
          <a:bodyPr anchor="b"/>
          <a:lstStyle>
            <a:lvl1pPr marL="0" indent="0">
              <a:buNone/>
              <a:defRPr sz="3884" b="1"/>
            </a:lvl1pPr>
            <a:lvl2pPr marL="740021" indent="0">
              <a:buNone/>
              <a:defRPr sz="3237" b="1"/>
            </a:lvl2pPr>
            <a:lvl3pPr marL="1480042" indent="0">
              <a:buNone/>
              <a:defRPr sz="2913" b="1"/>
            </a:lvl3pPr>
            <a:lvl4pPr marL="2220064" indent="0">
              <a:buNone/>
              <a:defRPr sz="2590" b="1"/>
            </a:lvl4pPr>
            <a:lvl5pPr marL="2960085" indent="0">
              <a:buNone/>
              <a:defRPr sz="2590" b="1"/>
            </a:lvl5pPr>
            <a:lvl6pPr marL="3700107" indent="0">
              <a:buNone/>
              <a:defRPr sz="2590" b="1"/>
            </a:lvl6pPr>
            <a:lvl7pPr marL="4440127" indent="0">
              <a:buNone/>
              <a:defRPr sz="2590" b="1"/>
            </a:lvl7pPr>
            <a:lvl8pPr marL="5180148" indent="0">
              <a:buNone/>
              <a:defRPr sz="2590" b="1"/>
            </a:lvl8pPr>
            <a:lvl9pPr marL="5920170" indent="0">
              <a:buNone/>
              <a:defRPr sz="259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4412" y="9134479"/>
            <a:ext cx="21102152" cy="16788765"/>
          </a:xfrm>
        </p:spPr>
        <p:txBody>
          <a:bodyPr/>
          <a:lstStyle>
            <a:lvl1pPr>
              <a:defRPr sz="3884"/>
            </a:lvl1pPr>
            <a:lvl2pPr>
              <a:defRPr sz="3237"/>
            </a:lvl2pPr>
            <a:lvl3pPr>
              <a:defRPr sz="2913"/>
            </a:lvl3pPr>
            <a:lvl4pPr>
              <a:defRPr sz="2590"/>
            </a:lvl4pPr>
            <a:lvl5pPr>
              <a:defRPr sz="2590"/>
            </a:lvl5pPr>
            <a:lvl6pPr>
              <a:defRPr sz="2590"/>
            </a:lvl6pPr>
            <a:lvl7pPr>
              <a:defRPr sz="2590"/>
            </a:lvl7pPr>
            <a:lvl8pPr>
              <a:defRPr sz="2590"/>
            </a:lvl8pPr>
            <a:lvl9pPr>
              <a:defRPr sz="259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331682" y="6447474"/>
            <a:ext cx="21108647" cy="2687001"/>
          </a:xfrm>
        </p:spPr>
        <p:txBody>
          <a:bodyPr anchor="b"/>
          <a:lstStyle>
            <a:lvl1pPr marL="0" indent="0">
              <a:buNone/>
              <a:defRPr sz="3884" b="1"/>
            </a:lvl1pPr>
            <a:lvl2pPr marL="740021" indent="0">
              <a:buNone/>
              <a:defRPr sz="3237" b="1"/>
            </a:lvl2pPr>
            <a:lvl3pPr marL="1480042" indent="0">
              <a:buNone/>
              <a:defRPr sz="2913" b="1"/>
            </a:lvl3pPr>
            <a:lvl4pPr marL="2220064" indent="0">
              <a:buNone/>
              <a:defRPr sz="2590" b="1"/>
            </a:lvl4pPr>
            <a:lvl5pPr marL="2960085" indent="0">
              <a:buNone/>
              <a:defRPr sz="2590" b="1"/>
            </a:lvl5pPr>
            <a:lvl6pPr marL="3700107" indent="0">
              <a:buNone/>
              <a:defRPr sz="2590" b="1"/>
            </a:lvl6pPr>
            <a:lvl7pPr marL="4440127" indent="0">
              <a:buNone/>
              <a:defRPr sz="2590" b="1"/>
            </a:lvl7pPr>
            <a:lvl8pPr marL="5180148" indent="0">
              <a:buNone/>
              <a:defRPr sz="2590" b="1"/>
            </a:lvl8pPr>
            <a:lvl9pPr marL="5920170" indent="0">
              <a:buNone/>
              <a:defRPr sz="259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331682" y="9134479"/>
            <a:ext cx="21108647" cy="16788765"/>
          </a:xfrm>
        </p:spPr>
        <p:txBody>
          <a:bodyPr/>
          <a:lstStyle>
            <a:lvl1pPr>
              <a:defRPr sz="3884"/>
            </a:lvl1pPr>
            <a:lvl2pPr>
              <a:defRPr sz="3237"/>
            </a:lvl2pPr>
            <a:lvl3pPr>
              <a:defRPr sz="2913"/>
            </a:lvl3pPr>
            <a:lvl4pPr>
              <a:defRPr sz="2590"/>
            </a:lvl4pPr>
            <a:lvl5pPr>
              <a:defRPr sz="2590"/>
            </a:lvl5pPr>
            <a:lvl6pPr>
              <a:defRPr sz="2590"/>
            </a:lvl6pPr>
            <a:lvl7pPr>
              <a:defRPr sz="2590"/>
            </a:lvl7pPr>
            <a:lvl8pPr>
              <a:defRPr sz="2590"/>
            </a:lvl8pPr>
            <a:lvl9pPr>
              <a:defRPr sz="259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190D-5A5E-4A02-BEE1-CE1B6F81355A}" type="datetime1">
              <a:rPr lang="es-CO" smtClean="0"/>
              <a:t>26/10/2020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9478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3690-061D-4A6B-A0C7-0CF79120D3A8}" type="datetime1">
              <a:rPr lang="es-CO" smtClean="0"/>
              <a:t>26/10/2020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669466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EFF8-65E0-49CE-8FFF-A67639DD1676}" type="datetime1">
              <a:rPr lang="es-CO" smtClean="0"/>
              <a:t>26/10/2020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2930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411" y="2880362"/>
            <a:ext cx="16424335" cy="4873944"/>
          </a:xfrm>
        </p:spPr>
        <p:txBody>
          <a:bodyPr anchor="b"/>
          <a:lstStyle>
            <a:lvl1pPr>
              <a:defRPr sz="3237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3864" y="2880360"/>
            <a:ext cx="25786464" cy="23042880"/>
          </a:xfrm>
        </p:spPr>
        <p:txBody>
          <a:bodyPr/>
          <a:lstStyle>
            <a:lvl1pPr>
              <a:defRPr sz="5180"/>
            </a:lvl1pPr>
            <a:lvl2pPr>
              <a:defRPr sz="4532"/>
            </a:lvl2pPr>
            <a:lvl3pPr>
              <a:defRPr sz="3884"/>
            </a:lvl3pPr>
            <a:lvl4pPr>
              <a:defRPr sz="3237"/>
            </a:lvl4pPr>
            <a:lvl5pPr>
              <a:defRPr sz="3237"/>
            </a:lvl5pPr>
            <a:lvl6pPr>
              <a:defRPr sz="3237"/>
            </a:lvl6pPr>
            <a:lvl7pPr>
              <a:defRPr sz="3237"/>
            </a:lvl7pPr>
            <a:lvl8pPr>
              <a:defRPr sz="3237"/>
            </a:lvl8pPr>
            <a:lvl9pPr>
              <a:defRPr sz="323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4411" y="7754306"/>
            <a:ext cx="16424335" cy="18168936"/>
          </a:xfrm>
        </p:spPr>
        <p:txBody>
          <a:bodyPr/>
          <a:lstStyle>
            <a:lvl1pPr marL="0" indent="0">
              <a:buNone/>
              <a:defRPr sz="2265"/>
            </a:lvl1pPr>
            <a:lvl2pPr marL="740021" indent="0">
              <a:buNone/>
              <a:defRPr sz="1942"/>
            </a:lvl2pPr>
            <a:lvl3pPr marL="1480042" indent="0">
              <a:buNone/>
              <a:defRPr sz="1618"/>
            </a:lvl3pPr>
            <a:lvl4pPr marL="2220064" indent="0">
              <a:buNone/>
              <a:defRPr sz="1457"/>
            </a:lvl4pPr>
            <a:lvl5pPr marL="2960085" indent="0">
              <a:buNone/>
              <a:defRPr sz="1457"/>
            </a:lvl5pPr>
            <a:lvl6pPr marL="3700107" indent="0">
              <a:buNone/>
              <a:defRPr sz="1457"/>
            </a:lvl6pPr>
            <a:lvl7pPr marL="4440127" indent="0">
              <a:buNone/>
              <a:defRPr sz="1457"/>
            </a:lvl7pPr>
            <a:lvl8pPr marL="5180148" indent="0">
              <a:buNone/>
              <a:defRPr sz="1457"/>
            </a:lvl8pPr>
            <a:lvl9pPr marL="5920170" indent="0">
              <a:buNone/>
              <a:defRPr sz="145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54DC-9571-489D-B252-828DC94807FD}" type="datetime1">
              <a:rPr lang="es-CO" smtClean="0"/>
              <a:t>26/10/2020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86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6C90-47C5-4AD6-8720-F9D9C26E4EEF}" type="datetime1">
              <a:rPr lang="es-CO" smtClean="0"/>
              <a:t>26/10/2020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2780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215" y="20162520"/>
            <a:ext cx="29372794" cy="2380300"/>
          </a:xfrm>
        </p:spPr>
        <p:txBody>
          <a:bodyPr anchor="b"/>
          <a:lstStyle>
            <a:lvl1pPr>
              <a:defRPr sz="3237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52215" y="2880364"/>
            <a:ext cx="29372794" cy="16975455"/>
          </a:xfrm>
        </p:spPr>
        <p:txBody>
          <a:bodyPr/>
          <a:lstStyle>
            <a:lvl1pPr marL="0" indent="0">
              <a:buNone/>
              <a:defRPr sz="5180"/>
            </a:lvl1pPr>
            <a:lvl2pPr marL="740021" indent="0">
              <a:buNone/>
              <a:defRPr sz="4532"/>
            </a:lvl2pPr>
            <a:lvl3pPr marL="1480042" indent="0">
              <a:buNone/>
              <a:defRPr sz="3884"/>
            </a:lvl3pPr>
            <a:lvl4pPr marL="2220064" indent="0">
              <a:buNone/>
              <a:defRPr sz="3237"/>
            </a:lvl4pPr>
            <a:lvl5pPr marL="2960085" indent="0">
              <a:buNone/>
              <a:defRPr sz="3237"/>
            </a:lvl5pPr>
            <a:lvl6pPr marL="3700107" indent="0">
              <a:buNone/>
              <a:defRPr sz="3237"/>
            </a:lvl6pPr>
            <a:lvl7pPr marL="4440127" indent="0">
              <a:buNone/>
              <a:defRPr sz="3237"/>
            </a:lvl7pPr>
            <a:lvl8pPr marL="5180148" indent="0">
              <a:buNone/>
              <a:defRPr sz="3237"/>
            </a:lvl8pPr>
            <a:lvl9pPr marL="5920170" indent="0">
              <a:buNone/>
              <a:defRPr sz="3237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2215" y="22542820"/>
            <a:ext cx="29372794" cy="3380420"/>
          </a:xfrm>
        </p:spPr>
        <p:txBody>
          <a:bodyPr/>
          <a:lstStyle>
            <a:lvl1pPr marL="0" indent="0">
              <a:buNone/>
              <a:defRPr sz="2265"/>
            </a:lvl1pPr>
            <a:lvl2pPr marL="740021" indent="0">
              <a:buNone/>
              <a:defRPr sz="1942"/>
            </a:lvl2pPr>
            <a:lvl3pPr marL="1480042" indent="0">
              <a:buNone/>
              <a:defRPr sz="1618"/>
            </a:lvl3pPr>
            <a:lvl4pPr marL="2220064" indent="0">
              <a:buNone/>
              <a:defRPr sz="1457"/>
            </a:lvl4pPr>
            <a:lvl5pPr marL="2960085" indent="0">
              <a:buNone/>
              <a:defRPr sz="1457"/>
            </a:lvl5pPr>
            <a:lvl6pPr marL="3700107" indent="0">
              <a:buNone/>
              <a:defRPr sz="1457"/>
            </a:lvl6pPr>
            <a:lvl7pPr marL="4440127" indent="0">
              <a:buNone/>
              <a:defRPr sz="1457"/>
            </a:lvl7pPr>
            <a:lvl8pPr marL="5180148" indent="0">
              <a:buNone/>
              <a:defRPr sz="1457"/>
            </a:lvl8pPr>
            <a:lvl9pPr marL="5920170" indent="0">
              <a:buNone/>
              <a:defRPr sz="145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547A-71B3-4BCC-BB29-563B43AF8F4E}" type="datetime1">
              <a:rPr lang="es-CO" smtClean="0"/>
              <a:t>26/10/2020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3156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B3B-05A2-47A5-B161-8A63444C78B1}" type="datetime1">
              <a:rPr lang="es-CO" smtClean="0"/>
              <a:t>26/10/2020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1546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07334" y="1153480"/>
            <a:ext cx="10758979" cy="2476976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0399" y="1153480"/>
            <a:ext cx="31653227" cy="2476976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17E7-109C-4896-84E6-C3B9C223DB9C}" type="datetime1">
              <a:rPr lang="es-CO" smtClean="0"/>
              <a:t>26/10/2020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826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411" y="7192177"/>
            <a:ext cx="43035915" cy="11975074"/>
          </a:xfrm>
        </p:spPr>
        <p:txBody>
          <a:bodyPr anchor="b">
            <a:normAutofit/>
          </a:bodyPr>
          <a:lstStyle>
            <a:lvl1pPr>
              <a:defRPr sz="9712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4411" y="19121062"/>
            <a:ext cx="43035915" cy="6300785"/>
          </a:xfrm>
        </p:spPr>
        <p:txBody>
          <a:bodyPr anchor="t">
            <a:normAutofit/>
          </a:bodyPr>
          <a:lstStyle>
            <a:lvl1pPr marL="0" indent="0">
              <a:buNone/>
              <a:defRPr sz="38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0021" indent="0">
              <a:buNone/>
              <a:defRPr sz="2913">
                <a:solidFill>
                  <a:schemeClr val="tx1">
                    <a:tint val="75000"/>
                  </a:schemeClr>
                </a:solidFill>
              </a:defRPr>
            </a:lvl2pPr>
            <a:lvl3pPr marL="1480042" indent="0">
              <a:buNone/>
              <a:defRPr sz="2590">
                <a:solidFill>
                  <a:schemeClr val="tx1">
                    <a:tint val="75000"/>
                  </a:schemeClr>
                </a:solidFill>
              </a:defRPr>
            </a:lvl3pPr>
            <a:lvl4pPr marL="2220064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4pPr>
            <a:lvl5pPr marL="2960085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5pPr>
            <a:lvl6pPr marL="3700107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6pPr>
            <a:lvl7pPr marL="4440127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7pPr>
            <a:lvl8pPr marL="5180148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8pPr>
            <a:lvl9pPr marL="5920170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3F4A-190E-41AF-861E-4D71675FED0E}" type="datetime1">
              <a:rPr lang="es-CO" smtClean="0"/>
              <a:t>26/10/2020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52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8748" y="7680964"/>
            <a:ext cx="21206104" cy="182756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60211" y="7680964"/>
            <a:ext cx="21206104" cy="182756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E359-D267-42A3-BAAA-6C387902B4E2}" type="datetime1">
              <a:rPr lang="es-CO" smtClean="0"/>
              <a:t>26/10/2020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06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8749" y="7063772"/>
            <a:ext cx="21102152" cy="346793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884" b="1"/>
            </a:lvl1pPr>
            <a:lvl2pPr marL="740021" indent="0">
              <a:buNone/>
              <a:defRPr sz="3237" b="1"/>
            </a:lvl2pPr>
            <a:lvl3pPr marL="1480042" indent="0">
              <a:buNone/>
              <a:defRPr sz="2913" b="1"/>
            </a:lvl3pPr>
            <a:lvl4pPr marL="2220064" indent="0">
              <a:buNone/>
              <a:defRPr sz="2590" b="1"/>
            </a:lvl4pPr>
            <a:lvl5pPr marL="2960085" indent="0">
              <a:buNone/>
              <a:defRPr sz="2590" b="1"/>
            </a:lvl5pPr>
            <a:lvl6pPr marL="3700107" indent="0">
              <a:buNone/>
              <a:defRPr sz="2590" b="1"/>
            </a:lvl6pPr>
            <a:lvl7pPr marL="4440127" indent="0">
              <a:buNone/>
              <a:defRPr sz="2590" b="1"/>
            </a:lvl7pPr>
            <a:lvl8pPr marL="5180148" indent="0">
              <a:buNone/>
              <a:defRPr sz="2590" b="1"/>
            </a:lvl8pPr>
            <a:lvl9pPr marL="5920170" indent="0">
              <a:buNone/>
              <a:defRPr sz="259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8749" y="10531713"/>
            <a:ext cx="21102152" cy="1545820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260214" y="7063774"/>
            <a:ext cx="21206107" cy="346793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884" b="1"/>
            </a:lvl1pPr>
            <a:lvl2pPr marL="740021" indent="0">
              <a:buNone/>
              <a:defRPr sz="3237" b="1"/>
            </a:lvl2pPr>
            <a:lvl3pPr marL="1480042" indent="0">
              <a:buNone/>
              <a:defRPr sz="2913" b="1"/>
            </a:lvl3pPr>
            <a:lvl4pPr marL="2220064" indent="0">
              <a:buNone/>
              <a:defRPr sz="2590" b="1"/>
            </a:lvl4pPr>
            <a:lvl5pPr marL="2960085" indent="0">
              <a:buNone/>
              <a:defRPr sz="2590" b="1"/>
            </a:lvl5pPr>
            <a:lvl6pPr marL="3700107" indent="0">
              <a:buNone/>
              <a:defRPr sz="2590" b="1"/>
            </a:lvl6pPr>
            <a:lvl7pPr marL="4440127" indent="0">
              <a:buNone/>
              <a:defRPr sz="2590" b="1"/>
            </a:lvl7pPr>
            <a:lvl8pPr marL="5180148" indent="0">
              <a:buNone/>
              <a:defRPr sz="2590" b="1"/>
            </a:lvl8pPr>
            <a:lvl9pPr marL="5920170" indent="0">
              <a:buNone/>
              <a:defRPr sz="259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260214" y="10531713"/>
            <a:ext cx="21206107" cy="1545820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190D-5A5E-4A02-BEE1-CE1B6F81355A}" type="datetime1">
              <a:rPr lang="es-CO" smtClean="0"/>
              <a:t>26/10/2020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6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63690-061D-4A6B-A0C7-0CF79120D3A8}" type="datetime1">
              <a:rPr lang="es-CO" smtClean="0"/>
              <a:t>26/10/2020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64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EFF8-65E0-49CE-8FFF-A67639DD1676}" type="datetime1">
              <a:rPr lang="es-CO" smtClean="0"/>
              <a:t>26/10/2020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46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75" y="1920242"/>
            <a:ext cx="16091690" cy="6720828"/>
          </a:xfrm>
        </p:spPr>
        <p:txBody>
          <a:bodyPr anchor="b">
            <a:normAutofit/>
          </a:bodyPr>
          <a:lstStyle>
            <a:lvl1pPr>
              <a:defRPr sz="518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6104" y="4160520"/>
            <a:ext cx="25260211" cy="20482560"/>
          </a:xfrm>
        </p:spPr>
        <p:txBody>
          <a:bodyPr/>
          <a:lstStyle>
            <a:lvl1pPr>
              <a:defRPr sz="5180"/>
            </a:lvl1pPr>
            <a:lvl2pPr>
              <a:defRPr sz="4532"/>
            </a:lvl2pPr>
            <a:lvl3pPr>
              <a:defRPr sz="3884"/>
            </a:lvl3pPr>
            <a:lvl4pPr>
              <a:defRPr sz="3237"/>
            </a:lvl4pPr>
            <a:lvl5pPr>
              <a:defRPr sz="3237"/>
            </a:lvl5pPr>
            <a:lvl6pPr>
              <a:defRPr sz="3237"/>
            </a:lvl6pPr>
            <a:lvl7pPr>
              <a:defRPr sz="3237"/>
            </a:lvl7pPr>
            <a:lvl8pPr>
              <a:defRPr sz="3237"/>
            </a:lvl8pPr>
            <a:lvl9pPr>
              <a:defRPr sz="323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2875" y="8641078"/>
            <a:ext cx="16091690" cy="1600200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590"/>
            </a:lvl1pPr>
            <a:lvl2pPr marL="740021" indent="0">
              <a:buNone/>
              <a:defRPr sz="1942"/>
            </a:lvl2pPr>
            <a:lvl3pPr marL="1480042" indent="0">
              <a:buNone/>
              <a:defRPr sz="1618"/>
            </a:lvl3pPr>
            <a:lvl4pPr marL="2220064" indent="0">
              <a:buNone/>
              <a:defRPr sz="1457"/>
            </a:lvl4pPr>
            <a:lvl5pPr marL="2960085" indent="0">
              <a:buNone/>
              <a:defRPr sz="1457"/>
            </a:lvl5pPr>
            <a:lvl6pPr marL="3700107" indent="0">
              <a:buNone/>
              <a:defRPr sz="1457"/>
            </a:lvl6pPr>
            <a:lvl7pPr marL="4440127" indent="0">
              <a:buNone/>
              <a:defRPr sz="1457"/>
            </a:lvl7pPr>
            <a:lvl8pPr marL="5180148" indent="0">
              <a:buNone/>
              <a:defRPr sz="1457"/>
            </a:lvl8pPr>
            <a:lvl9pPr marL="5920170" indent="0">
              <a:buNone/>
              <a:defRPr sz="145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54DC-9571-489D-B252-828DC94807FD}" type="datetime1">
              <a:rPr lang="es-CO" smtClean="0"/>
              <a:t>26/10/2020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847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875" y="1920240"/>
            <a:ext cx="16091690" cy="6720840"/>
          </a:xfrm>
        </p:spPr>
        <p:txBody>
          <a:bodyPr anchor="b">
            <a:normAutofit/>
          </a:bodyPr>
          <a:lstStyle>
            <a:lvl1pPr>
              <a:defRPr sz="518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06104" y="4160520"/>
            <a:ext cx="25260211" cy="20482560"/>
          </a:xfrm>
        </p:spPr>
        <p:txBody>
          <a:bodyPr/>
          <a:lstStyle>
            <a:lvl1pPr marL="0" indent="0">
              <a:buNone/>
              <a:defRPr sz="5180"/>
            </a:lvl1pPr>
            <a:lvl2pPr marL="740021" indent="0">
              <a:buNone/>
              <a:defRPr sz="4532"/>
            </a:lvl2pPr>
            <a:lvl3pPr marL="1480042" indent="0">
              <a:buNone/>
              <a:defRPr sz="3884"/>
            </a:lvl3pPr>
            <a:lvl4pPr marL="2220064" indent="0">
              <a:buNone/>
              <a:defRPr sz="3237"/>
            </a:lvl4pPr>
            <a:lvl5pPr marL="2960085" indent="0">
              <a:buNone/>
              <a:defRPr sz="3237"/>
            </a:lvl5pPr>
            <a:lvl6pPr marL="3700107" indent="0">
              <a:buNone/>
              <a:defRPr sz="3237"/>
            </a:lvl6pPr>
            <a:lvl7pPr marL="4440127" indent="0">
              <a:buNone/>
              <a:defRPr sz="3237"/>
            </a:lvl7pPr>
            <a:lvl8pPr marL="5180148" indent="0">
              <a:buNone/>
              <a:defRPr sz="3237"/>
            </a:lvl8pPr>
            <a:lvl9pPr marL="5920170" indent="0">
              <a:buNone/>
              <a:defRPr sz="323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2875" y="8641080"/>
            <a:ext cx="16091690" cy="1600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590"/>
            </a:lvl1pPr>
            <a:lvl2pPr marL="740021" indent="0">
              <a:buNone/>
              <a:defRPr sz="1942"/>
            </a:lvl2pPr>
            <a:lvl3pPr marL="1480042" indent="0">
              <a:buNone/>
              <a:defRPr sz="1618"/>
            </a:lvl3pPr>
            <a:lvl4pPr marL="2220064" indent="0">
              <a:buNone/>
              <a:defRPr sz="1457"/>
            </a:lvl4pPr>
            <a:lvl5pPr marL="2960085" indent="0">
              <a:buNone/>
              <a:defRPr sz="1457"/>
            </a:lvl5pPr>
            <a:lvl6pPr marL="3700107" indent="0">
              <a:buNone/>
              <a:defRPr sz="1457"/>
            </a:lvl6pPr>
            <a:lvl7pPr marL="4440127" indent="0">
              <a:buNone/>
              <a:defRPr sz="1457"/>
            </a:lvl7pPr>
            <a:lvl8pPr marL="5180148" indent="0">
              <a:buNone/>
              <a:defRPr sz="1457"/>
            </a:lvl8pPr>
            <a:lvl9pPr marL="5920170" indent="0">
              <a:buNone/>
              <a:defRPr sz="145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547A-71B3-4BCC-BB29-563B43AF8F4E}" type="datetime1">
              <a:rPr lang="es-CO" smtClean="0"/>
              <a:t>26/10/2020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494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8749" y="1536193"/>
            <a:ext cx="43035915" cy="5567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8749" y="7680964"/>
            <a:ext cx="43035915" cy="18275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400" y="26696673"/>
            <a:ext cx="11226761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563690-061D-4A6B-A0C7-0CF79120D3A8}" type="datetime1">
              <a:rPr lang="es-CO" smtClean="0"/>
              <a:t>26/10/2020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28287" y="26696673"/>
            <a:ext cx="16840141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67903" y="26696673"/>
            <a:ext cx="11226761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4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1480042" rtl="0" eaLnBrk="1" latinLnBrk="0" hangingPunct="1">
        <a:lnSpc>
          <a:spcPct val="90000"/>
        </a:lnSpc>
        <a:spcBef>
          <a:spcPct val="0"/>
        </a:spcBef>
        <a:buNone/>
        <a:defRPr sz="71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11" indent="-370011" algn="l" defTabSz="1480042" rtl="0" eaLnBrk="1" latinLnBrk="0" hangingPunct="1">
        <a:lnSpc>
          <a:spcPct val="90000"/>
        </a:lnSpc>
        <a:spcBef>
          <a:spcPts val="1618"/>
        </a:spcBef>
        <a:buFont typeface="Wingdings 2" pitchFamily="18" charset="2"/>
        <a:buChar char=""/>
        <a:defRPr sz="4532" kern="1200">
          <a:solidFill>
            <a:schemeClr val="tx1"/>
          </a:solidFill>
          <a:latin typeface="+mn-lt"/>
          <a:ea typeface="+mn-ea"/>
          <a:cs typeface="+mn-cs"/>
        </a:defRPr>
      </a:lvl1pPr>
      <a:lvl2pPr marL="1110032" indent="-370011" algn="l" defTabSz="1480042" rtl="0" eaLnBrk="1" latinLnBrk="0" hangingPunct="1">
        <a:lnSpc>
          <a:spcPct val="90000"/>
        </a:lnSpc>
        <a:spcBef>
          <a:spcPts val="810"/>
        </a:spcBef>
        <a:buFont typeface="Wingdings 2" pitchFamily="18" charset="2"/>
        <a:buChar char=""/>
        <a:defRPr sz="3884" kern="1200">
          <a:solidFill>
            <a:schemeClr val="tx1"/>
          </a:solidFill>
          <a:latin typeface="+mn-lt"/>
          <a:ea typeface="+mn-ea"/>
          <a:cs typeface="+mn-cs"/>
        </a:defRPr>
      </a:lvl2pPr>
      <a:lvl3pPr marL="1850053" indent="-370011" algn="l" defTabSz="1480042" rtl="0" eaLnBrk="1" latinLnBrk="0" hangingPunct="1">
        <a:lnSpc>
          <a:spcPct val="90000"/>
        </a:lnSpc>
        <a:spcBef>
          <a:spcPts val="810"/>
        </a:spcBef>
        <a:buFont typeface="Wingdings 2" pitchFamily="18" charset="2"/>
        <a:buChar char=""/>
        <a:defRPr sz="3237" kern="1200">
          <a:solidFill>
            <a:schemeClr val="tx1"/>
          </a:solidFill>
          <a:latin typeface="+mn-lt"/>
          <a:ea typeface="+mn-ea"/>
          <a:cs typeface="+mn-cs"/>
        </a:defRPr>
      </a:lvl3pPr>
      <a:lvl4pPr marL="2590074" indent="-370011" algn="l" defTabSz="1480042" rtl="0" eaLnBrk="1" latinLnBrk="0" hangingPunct="1">
        <a:lnSpc>
          <a:spcPct val="90000"/>
        </a:lnSpc>
        <a:spcBef>
          <a:spcPts val="810"/>
        </a:spcBef>
        <a:buFont typeface="Wingdings 2" pitchFamily="18" charset="2"/>
        <a:buChar char=""/>
        <a:defRPr sz="2913" kern="1200">
          <a:solidFill>
            <a:schemeClr val="tx1"/>
          </a:solidFill>
          <a:latin typeface="+mn-lt"/>
          <a:ea typeface="+mn-ea"/>
          <a:cs typeface="+mn-cs"/>
        </a:defRPr>
      </a:lvl4pPr>
      <a:lvl5pPr marL="3330096" indent="-370011" algn="l" defTabSz="1480042" rtl="0" eaLnBrk="1" latinLnBrk="0" hangingPunct="1">
        <a:lnSpc>
          <a:spcPct val="90000"/>
        </a:lnSpc>
        <a:spcBef>
          <a:spcPts val="810"/>
        </a:spcBef>
        <a:buFont typeface="Wingdings 2" pitchFamily="18" charset="2"/>
        <a:buChar char=""/>
        <a:defRPr sz="2913" kern="1200">
          <a:solidFill>
            <a:schemeClr val="tx1"/>
          </a:solidFill>
          <a:latin typeface="+mn-lt"/>
          <a:ea typeface="+mn-ea"/>
          <a:cs typeface="+mn-cs"/>
        </a:defRPr>
      </a:lvl5pPr>
      <a:lvl6pPr marL="4070117" indent="-370011" algn="l" defTabSz="1480042" rtl="0" eaLnBrk="1" latinLnBrk="0" hangingPunct="1">
        <a:spcBef>
          <a:spcPct val="20000"/>
        </a:spcBef>
        <a:buFont typeface="Wingdings 2" pitchFamily="18" charset="2"/>
        <a:buChar char=""/>
        <a:defRPr sz="2913" kern="1200">
          <a:solidFill>
            <a:schemeClr val="tx1"/>
          </a:solidFill>
          <a:latin typeface="+mn-lt"/>
          <a:ea typeface="+mn-ea"/>
          <a:cs typeface="+mn-cs"/>
        </a:defRPr>
      </a:lvl6pPr>
      <a:lvl7pPr marL="4810138" indent="-370011" algn="l" defTabSz="1480042" rtl="0" eaLnBrk="1" latinLnBrk="0" hangingPunct="1">
        <a:spcBef>
          <a:spcPct val="20000"/>
        </a:spcBef>
        <a:buFont typeface="Wingdings 2" pitchFamily="18" charset="2"/>
        <a:buChar char=""/>
        <a:defRPr sz="2913" kern="1200">
          <a:solidFill>
            <a:schemeClr val="tx1"/>
          </a:solidFill>
          <a:latin typeface="+mn-lt"/>
          <a:ea typeface="+mn-ea"/>
          <a:cs typeface="+mn-cs"/>
        </a:defRPr>
      </a:lvl7pPr>
      <a:lvl8pPr marL="5550159" indent="-370011" algn="l" defTabSz="1480042" rtl="0" eaLnBrk="1" latinLnBrk="0" hangingPunct="1">
        <a:spcBef>
          <a:spcPct val="20000"/>
        </a:spcBef>
        <a:buFont typeface="Wingdings 2" pitchFamily="18" charset="2"/>
        <a:buChar char=""/>
        <a:defRPr sz="2913" kern="1200">
          <a:solidFill>
            <a:schemeClr val="tx1"/>
          </a:solidFill>
          <a:latin typeface="+mn-lt"/>
          <a:ea typeface="+mn-ea"/>
          <a:cs typeface="+mn-cs"/>
        </a:defRPr>
      </a:lvl8pPr>
      <a:lvl9pPr marL="6290181" indent="-370011" algn="l" defTabSz="1480042" rtl="0" eaLnBrk="1" latinLnBrk="0" hangingPunct="1">
        <a:spcBef>
          <a:spcPct val="20000"/>
        </a:spcBef>
        <a:buFont typeface="Wingdings 2" pitchFamily="18" charset="2"/>
        <a:buChar char=""/>
        <a:defRPr sz="2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1pPr>
      <a:lvl2pPr marL="740021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2pPr>
      <a:lvl3pPr marL="1480042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3pPr>
      <a:lvl4pPr marL="2220064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4pPr>
      <a:lvl5pPr marL="2960085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5pPr>
      <a:lvl6pPr marL="3700107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6pPr>
      <a:lvl7pPr marL="4440127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7pPr>
      <a:lvl8pPr marL="5180148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8pPr>
      <a:lvl9pPr marL="5920170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0400" y="1153480"/>
            <a:ext cx="43035915" cy="5567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0400" y="7647628"/>
            <a:ext cx="43035915" cy="18275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0401" y="26696673"/>
            <a:ext cx="13409741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63690-061D-4A6B-A0C7-0CF79120D3A8}" type="datetime1">
              <a:rPr lang="es-CO" smtClean="0"/>
              <a:t>26/10/2020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23123" y="26696673"/>
            <a:ext cx="11850469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56574" y="26696673"/>
            <a:ext cx="13409741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997B7-6F46-4146-811B-EF0B5923B81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6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1480042" rtl="0" eaLnBrk="1" latinLnBrk="0" hangingPunct="1">
        <a:spcBef>
          <a:spcPct val="0"/>
        </a:spcBef>
        <a:buNone/>
        <a:defRPr sz="71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016" indent="-555016" algn="l" defTabSz="1480042" rtl="0" eaLnBrk="1" latinLnBrk="0" hangingPunct="1">
        <a:spcBef>
          <a:spcPct val="20000"/>
        </a:spcBef>
        <a:buFont typeface="Arial" pitchFamily="34" charset="0"/>
        <a:buChar char="•"/>
        <a:defRPr sz="5180" kern="1200">
          <a:solidFill>
            <a:schemeClr val="tx1"/>
          </a:solidFill>
          <a:latin typeface="+mn-lt"/>
          <a:ea typeface="+mn-ea"/>
          <a:cs typeface="+mn-cs"/>
        </a:defRPr>
      </a:lvl1pPr>
      <a:lvl2pPr marL="1202534" indent="-462514" algn="l" defTabSz="1480042" rtl="0" eaLnBrk="1" latinLnBrk="0" hangingPunct="1">
        <a:spcBef>
          <a:spcPct val="20000"/>
        </a:spcBef>
        <a:buFont typeface="Arial" pitchFamily="34" charset="0"/>
        <a:buChar char="–"/>
        <a:defRPr sz="4532" kern="1200">
          <a:solidFill>
            <a:schemeClr val="tx1"/>
          </a:solidFill>
          <a:latin typeface="+mn-lt"/>
          <a:ea typeface="+mn-ea"/>
          <a:cs typeface="+mn-cs"/>
        </a:defRPr>
      </a:lvl2pPr>
      <a:lvl3pPr marL="1850053" indent="-370011" algn="l" defTabSz="1480042" rtl="0" eaLnBrk="1" latinLnBrk="0" hangingPunct="1">
        <a:spcBef>
          <a:spcPct val="20000"/>
        </a:spcBef>
        <a:buFont typeface="Arial" pitchFamily="34" charset="0"/>
        <a:buChar char="•"/>
        <a:defRPr sz="3884" kern="1200">
          <a:solidFill>
            <a:schemeClr val="tx1"/>
          </a:solidFill>
          <a:latin typeface="+mn-lt"/>
          <a:ea typeface="+mn-ea"/>
          <a:cs typeface="+mn-cs"/>
        </a:defRPr>
      </a:lvl3pPr>
      <a:lvl4pPr marL="2590074" indent="-370011" algn="l" defTabSz="1480042" rtl="0" eaLnBrk="1" latinLnBrk="0" hangingPunct="1">
        <a:spcBef>
          <a:spcPct val="20000"/>
        </a:spcBef>
        <a:buFont typeface="Arial" pitchFamily="34" charset="0"/>
        <a:buChar char="–"/>
        <a:defRPr sz="3237" kern="1200">
          <a:solidFill>
            <a:schemeClr val="tx1"/>
          </a:solidFill>
          <a:latin typeface="+mn-lt"/>
          <a:ea typeface="+mn-ea"/>
          <a:cs typeface="+mn-cs"/>
        </a:defRPr>
      </a:lvl4pPr>
      <a:lvl5pPr marL="3330096" indent="-370011" algn="l" defTabSz="1480042" rtl="0" eaLnBrk="1" latinLnBrk="0" hangingPunct="1">
        <a:spcBef>
          <a:spcPct val="20000"/>
        </a:spcBef>
        <a:buFont typeface="Arial" pitchFamily="34" charset="0"/>
        <a:buChar char="»"/>
        <a:defRPr sz="3237" kern="1200">
          <a:solidFill>
            <a:schemeClr val="tx1"/>
          </a:solidFill>
          <a:latin typeface="+mn-lt"/>
          <a:ea typeface="+mn-ea"/>
          <a:cs typeface="+mn-cs"/>
        </a:defRPr>
      </a:lvl5pPr>
      <a:lvl6pPr marL="4070117" indent="-370011" algn="l" defTabSz="1480042" rtl="0" eaLnBrk="1" latinLnBrk="0" hangingPunct="1">
        <a:spcBef>
          <a:spcPct val="20000"/>
        </a:spcBef>
        <a:buFont typeface="Arial" pitchFamily="34" charset="0"/>
        <a:buChar char="•"/>
        <a:defRPr sz="3237" kern="1200">
          <a:solidFill>
            <a:schemeClr val="tx1"/>
          </a:solidFill>
          <a:latin typeface="+mn-lt"/>
          <a:ea typeface="+mn-ea"/>
          <a:cs typeface="+mn-cs"/>
        </a:defRPr>
      </a:lvl6pPr>
      <a:lvl7pPr marL="4810138" indent="-370011" algn="l" defTabSz="1480042" rtl="0" eaLnBrk="1" latinLnBrk="0" hangingPunct="1">
        <a:spcBef>
          <a:spcPct val="20000"/>
        </a:spcBef>
        <a:buFont typeface="Arial" pitchFamily="34" charset="0"/>
        <a:buChar char="•"/>
        <a:defRPr sz="3237" kern="1200">
          <a:solidFill>
            <a:schemeClr val="tx1"/>
          </a:solidFill>
          <a:latin typeface="+mn-lt"/>
          <a:ea typeface="+mn-ea"/>
          <a:cs typeface="+mn-cs"/>
        </a:defRPr>
      </a:lvl7pPr>
      <a:lvl8pPr marL="5550159" indent="-370011" algn="l" defTabSz="1480042" rtl="0" eaLnBrk="1" latinLnBrk="0" hangingPunct="1">
        <a:spcBef>
          <a:spcPct val="20000"/>
        </a:spcBef>
        <a:buFont typeface="Arial" pitchFamily="34" charset="0"/>
        <a:buChar char="•"/>
        <a:defRPr sz="3237" kern="1200">
          <a:solidFill>
            <a:schemeClr val="tx1"/>
          </a:solidFill>
          <a:latin typeface="+mn-lt"/>
          <a:ea typeface="+mn-ea"/>
          <a:cs typeface="+mn-cs"/>
        </a:defRPr>
      </a:lvl8pPr>
      <a:lvl9pPr marL="6290181" indent="-370011" algn="l" defTabSz="1480042" rtl="0" eaLnBrk="1" latinLnBrk="0" hangingPunct="1">
        <a:spcBef>
          <a:spcPct val="20000"/>
        </a:spcBef>
        <a:buFont typeface="Arial" pitchFamily="34" charset="0"/>
        <a:buChar char="•"/>
        <a:defRPr sz="32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1pPr>
      <a:lvl2pPr marL="740021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2pPr>
      <a:lvl3pPr marL="1480042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3pPr>
      <a:lvl4pPr marL="2220064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4pPr>
      <a:lvl5pPr marL="2960085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5pPr>
      <a:lvl6pPr marL="3700107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6pPr>
      <a:lvl7pPr marL="4440127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7pPr>
      <a:lvl8pPr marL="5180148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8pPr>
      <a:lvl9pPr marL="5920170" algn="l" defTabSz="1480042" rtl="0" eaLnBrk="1" latinLnBrk="0" hangingPunct="1">
        <a:defRPr sz="2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ps.gov.co/inicio/convocatorias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342933" y="4765262"/>
            <a:ext cx="2950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1774" indent="-751774" algn="just">
              <a:buFont typeface="+mj-lt"/>
              <a:buAutoNum type="arabicPeriod"/>
            </a:pPr>
            <a:r>
              <a:rPr lang="es-CO" sz="44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“LOS MEJORES POR COLOMBIA” </a:t>
            </a:r>
            <a:endParaRPr lang="es-CO" sz="4400" b="1" dirty="0" smtClean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600664" y="9823891"/>
            <a:ext cx="26677278" cy="538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CO" sz="3618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s-CO" sz="44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la postulación de los </a:t>
            </a:r>
            <a:r>
              <a:rPr lang="es-CO" sz="44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Judicantes </a:t>
            </a:r>
            <a:r>
              <a:rPr lang="es-CO" sz="44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encuentra habilitado el link  </a:t>
            </a:r>
            <a:r>
              <a:rPr lang="es-CO" sz="44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http://www.fps.gov.co/inicio/convocatorias.html</a:t>
            </a:r>
            <a:r>
              <a:rPr lang="es-CO" sz="44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en el cual se debe hacer el registro respectivo y subir los siguientes documentos</a:t>
            </a:r>
            <a:r>
              <a:rPr lang="es-CO" sz="44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just"/>
            <a:endParaRPr lang="es-CO" sz="4400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51774" indent="-751774" algn="just">
              <a:buClr>
                <a:schemeClr val="accent2"/>
              </a:buClr>
              <a:buSzPct val="107000"/>
              <a:buAutoNum type="arabicPeriod"/>
            </a:pPr>
            <a:r>
              <a:rPr lang="es-CO" sz="44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Hoja de vida.</a:t>
            </a:r>
          </a:p>
          <a:p>
            <a:pPr marL="751774" indent="-751774" algn="just">
              <a:buClr>
                <a:schemeClr val="accent2"/>
              </a:buClr>
              <a:buSzPct val="107000"/>
              <a:buFontTx/>
              <a:buAutoNum type="arabicPeriod"/>
            </a:pPr>
            <a:r>
              <a:rPr lang="es-CO" sz="44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Certificación expedida por la respectiva Institución de Educación Superior en la que se acredite hacer parte de los diez (10) mejores promedios acumulados de su cohorte</a:t>
            </a:r>
            <a:r>
              <a:rPr lang="es-CO" sz="44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096861" y="745951"/>
            <a:ext cx="249938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CO" sz="9600" b="1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 LOS MEJORES POR </a:t>
            </a:r>
            <a:r>
              <a:rPr lang="es-CO" sz="9600" b="1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COLOMBIA””</a:t>
            </a:r>
            <a:endParaRPr lang="es-CO" sz="9600" b="1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CO" sz="9600" b="1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Política de Excelencia del </a:t>
            </a:r>
            <a:r>
              <a:rPr lang="es-CO" sz="9600" b="1" dirty="0" smtClean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FPS-FNC 2021</a:t>
            </a:r>
            <a:endParaRPr lang="es-CO" sz="9600" b="1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187950" y="8734412"/>
            <a:ext cx="12103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6479" indent="-626479">
              <a:buFont typeface="+mj-lt"/>
              <a:buAutoNum type="arabicPeriod" startAt="2"/>
            </a:pPr>
            <a:r>
              <a:rPr lang="es-CO" sz="44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CÓMO  HACER PARTE DEL PROGRAMA?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2187950" y="14854389"/>
            <a:ext cx="92210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4400" dirty="0">
              <a:solidFill>
                <a:schemeClr val="accent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6479" indent="-626479">
              <a:buFont typeface="+mj-lt"/>
              <a:buAutoNum type="arabicPeriod" startAt="3"/>
            </a:pPr>
            <a:r>
              <a:rPr lang="es-CO" sz="44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FACTORES DE VALORACIÓN </a:t>
            </a:r>
          </a:p>
        </p:txBody>
      </p:sp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82448"/>
              </p:ext>
            </p:extLst>
          </p:nvPr>
        </p:nvGraphicFramePr>
        <p:xfrm>
          <a:off x="30561135" y="16251231"/>
          <a:ext cx="7547749" cy="30576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33218"/>
                <a:gridCol w="5014531"/>
              </a:tblGrid>
              <a:tr h="467782">
                <a:tc>
                  <a:txBody>
                    <a:bodyPr/>
                    <a:lstStyle/>
                    <a:p>
                      <a:pPr algn="ctr"/>
                      <a:r>
                        <a:rPr lang="es-CO" sz="3200" dirty="0" smtClean="0"/>
                        <a:t>VALOR</a:t>
                      </a:r>
                      <a:endParaRPr lang="es-CO" sz="3200" dirty="0"/>
                    </a:p>
                  </a:txBody>
                  <a:tcPr marL="50119" marR="50119" marT="25060" marB="25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dirty="0" smtClean="0"/>
                        <a:t>CONCEPTO</a:t>
                      </a:r>
                      <a:endParaRPr lang="es-CO" sz="3200" dirty="0"/>
                    </a:p>
                  </a:txBody>
                  <a:tcPr marL="50119" marR="50119" marT="25060" marB="25060"/>
                </a:tc>
              </a:tr>
              <a:tr h="882264">
                <a:tc>
                  <a:txBody>
                    <a:bodyPr/>
                    <a:lstStyle/>
                    <a:p>
                      <a:pPr algn="ctr"/>
                      <a:r>
                        <a:rPr lang="es-CO" sz="3200" dirty="0" smtClean="0"/>
                        <a:t>50%</a:t>
                      </a:r>
                      <a:endParaRPr lang="es-CO" sz="3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119" marR="50119" marT="25060" marB="25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200" dirty="0" smtClean="0"/>
                        <a:t>Promedio</a:t>
                      </a:r>
                      <a:r>
                        <a:rPr lang="es-CO" sz="3200" baseline="0" dirty="0" smtClean="0"/>
                        <a:t> Académico</a:t>
                      </a:r>
                      <a:endParaRPr lang="es-CO" sz="3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119" marR="50119" marT="25060" marB="25060"/>
                </a:tc>
              </a:tr>
              <a:tr h="818793">
                <a:tc>
                  <a:txBody>
                    <a:bodyPr/>
                    <a:lstStyle/>
                    <a:p>
                      <a:pPr algn="ctr"/>
                      <a:r>
                        <a:rPr lang="es-CO" sz="3200" dirty="0" smtClean="0"/>
                        <a:t>30%</a:t>
                      </a:r>
                      <a:endParaRPr lang="es-CO" sz="3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119" marR="50119" marT="25060" marB="25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Prueba</a:t>
                      </a:r>
                      <a:r>
                        <a:rPr lang="es-ES" sz="3200" baseline="0" dirty="0" smtClean="0"/>
                        <a:t> de Conocimiento</a:t>
                      </a:r>
                      <a:endParaRPr lang="es-CO" sz="3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119" marR="50119" marT="25060" marB="25060"/>
                </a:tc>
              </a:tr>
              <a:tr h="818793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20%</a:t>
                      </a:r>
                      <a:endParaRPr lang="es-CO" sz="3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119" marR="50119" marT="25060" marB="25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Entrevista</a:t>
                      </a:r>
                      <a:endParaRPr lang="es-CO" sz="3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119" marR="50119" marT="25060" marB="25060"/>
                </a:tc>
              </a:tr>
            </a:tbl>
          </a:graphicData>
        </a:graphic>
      </p:graphicFrame>
      <p:sp>
        <p:nvSpPr>
          <p:cNvPr id="30" name="CuadroTexto 29"/>
          <p:cNvSpPr txBox="1"/>
          <p:nvPr/>
        </p:nvSpPr>
        <p:spPr>
          <a:xfrm>
            <a:off x="2688980" y="22465236"/>
            <a:ext cx="5193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626479" indent="-626479">
              <a:buFont typeface="+mj-lt"/>
              <a:buAutoNum type="arabicPeriod" startAt="4"/>
              <a:defRPr sz="3618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marL="0" indent="0">
              <a:buNone/>
            </a:pPr>
            <a:r>
              <a:rPr lang="es-CO" sz="4400" dirty="0"/>
              <a:t>5. CRONOGRAMA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1721034" y="23618824"/>
            <a:ext cx="243862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859" indent="-469859">
              <a:buFont typeface="Arial" panose="020B0604020202020204" pitchFamily="34" charset="0"/>
              <a:buChar char="•"/>
            </a:pPr>
            <a:r>
              <a:rPr lang="es-CO" sz="4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Aplicación por parte de los interesados </a:t>
            </a:r>
            <a:r>
              <a:rPr lang="es-CO" sz="4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	Hasta </a:t>
            </a:r>
            <a:r>
              <a:rPr lang="es-CO" sz="4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</a:t>
            </a:r>
            <a:r>
              <a:rPr lang="es-CO" sz="4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09 de diciembre  </a:t>
            </a:r>
            <a:r>
              <a:rPr lang="es-CO" sz="4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es-CO" sz="4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2020</a:t>
            </a:r>
            <a:endParaRPr lang="es-CO" sz="4400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69859" indent="-469859">
              <a:buFont typeface="Arial" panose="020B0604020202020204" pitchFamily="34" charset="0"/>
              <a:buChar char="•"/>
            </a:pPr>
            <a:r>
              <a:rPr lang="es-CO" sz="4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Selección:			15 </a:t>
            </a:r>
            <a:r>
              <a:rPr lang="es-CO" sz="4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 </a:t>
            </a:r>
            <a:r>
              <a:rPr lang="es-CO" sz="4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 </a:t>
            </a:r>
            <a:r>
              <a:rPr lang="es-CO" sz="4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diciembre de </a:t>
            </a:r>
            <a:r>
              <a:rPr lang="es-CO" sz="4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2020</a:t>
            </a:r>
            <a:endParaRPr lang="es-CO" sz="4400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69859" indent="-469859">
              <a:buFont typeface="Arial" panose="020B0604020202020204" pitchFamily="34" charset="0"/>
              <a:buChar char="•"/>
            </a:pPr>
            <a:r>
              <a:rPr lang="es-CO" sz="4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Publicación de </a:t>
            </a:r>
            <a:r>
              <a:rPr lang="es-CO" sz="4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Resultados:		22 de diciembre de  2020</a:t>
            </a:r>
            <a:endParaRPr lang="es-CO" sz="4400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69859" indent="-469859">
              <a:buFont typeface="Arial" panose="020B0604020202020204" pitchFamily="34" charset="0"/>
              <a:buChar char="•"/>
            </a:pPr>
            <a:r>
              <a:rPr lang="es-CO" sz="4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Inducción:			19 </a:t>
            </a:r>
            <a:r>
              <a:rPr lang="es-CO" sz="4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 </a:t>
            </a:r>
            <a:r>
              <a:rPr lang="es-CO" sz="4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22 </a:t>
            </a:r>
            <a:r>
              <a:rPr lang="es-CO" sz="4400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enero de </a:t>
            </a:r>
            <a:r>
              <a:rPr lang="es-CO" sz="4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2021</a:t>
            </a:r>
          </a:p>
          <a:p>
            <a:pPr marL="469859" indent="-469859">
              <a:buFont typeface="Arial" panose="020B0604020202020204" pitchFamily="34" charset="0"/>
              <a:buChar char="•"/>
            </a:pP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Contratación:			25, 26 y 27 de enero de 2021</a:t>
            </a:r>
            <a:endParaRPr lang="es-CO" sz="4400" dirty="0" smtClean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69859" indent="-469859">
              <a:buFont typeface="Arial" panose="020B0604020202020204" pitchFamily="34" charset="0"/>
              <a:buChar char="•"/>
            </a:pPr>
            <a:endParaRPr lang="es-CO" sz="4400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704514" y="16905159"/>
            <a:ext cx="17641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4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la selección de los Judicantes se aplicará la siguiente </a:t>
            </a:r>
            <a:r>
              <a:rPr lang="es-CO" sz="44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ponderación: </a:t>
            </a:r>
            <a:endParaRPr lang="es-CO" sz="4400" dirty="0">
              <a:solidFill>
                <a:schemeClr val="accent5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717160" y="18823539"/>
            <a:ext cx="3401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6479" indent="-626479">
              <a:buFont typeface="+mj-lt"/>
              <a:buAutoNum type="arabicPeriod" startAt="4"/>
            </a:pPr>
            <a:r>
              <a:rPr lang="es-CO" sz="44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OFERTA</a:t>
            </a:r>
            <a:r>
              <a:rPr lang="es-CO" sz="4400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704514" y="20640926"/>
            <a:ext cx="262535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vinculación de los  Judicante será remunerada y se hará a través </a:t>
            </a:r>
            <a:r>
              <a:rPr lang="es-CO" sz="4400" dirty="0" smtClean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Contrato </a:t>
            </a:r>
            <a:r>
              <a:rPr lang="es-CO" sz="44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Prestación Servicios con el FPS-FNC. </a:t>
            </a:r>
          </a:p>
          <a:p>
            <a:r>
              <a:rPr lang="es-CO" sz="4400" b="1" dirty="0" smtClean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Honorarios</a:t>
            </a:r>
            <a:r>
              <a:rPr lang="es-CO" sz="44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</a:t>
            </a:r>
            <a:r>
              <a:rPr lang="es-CO" sz="4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$ </a:t>
            </a:r>
            <a:r>
              <a:rPr lang="es-CO" sz="44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2.139.995,oo</a:t>
            </a:r>
            <a:endParaRPr lang="es-CO" sz="4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37379" y="5497792"/>
            <a:ext cx="36456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just"/>
            <a:r>
              <a:rPr lang="es-CO" sz="4400" dirty="0">
                <a:solidFill>
                  <a:schemeClr val="accent5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una Política Institucional de excelencia que pretende fomentar el acceso al Sector Público, ejecutar acciones en contra de las barreras del primer empleo y generar escenarios para el cumplimiento del requisito de grado de la judicatura de los estudiantes de las Facultades de Derecho del País.</a:t>
            </a:r>
            <a:endParaRPr lang="es-CO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1536181" y="11032474"/>
            <a:ext cx="11799819" cy="74391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41318111" y="8012"/>
            <a:ext cx="420336" cy="28803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wrap="square" rtlCol="0" anchor="b" anchorCtr="0">
            <a:spAutoFit/>
          </a:bodyPr>
          <a:lstStyle/>
          <a:p>
            <a:pPr algn="just"/>
            <a:endParaRPr lang="es-CO" sz="2960" dirty="0"/>
          </a:p>
        </p:txBody>
      </p:sp>
      <p:pic>
        <p:nvPicPr>
          <p:cNvPr id="18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8" y="392960"/>
            <a:ext cx="7743504" cy="228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8447" y="0"/>
            <a:ext cx="8158265" cy="123135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8447" y="12270181"/>
            <a:ext cx="8158266" cy="165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4141</TotalTime>
  <Words>202</Words>
  <Application>Microsoft Office PowerPoint</Application>
  <PresentationFormat>Personalizado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 Unicode MS</vt:lpstr>
      <vt:lpstr>Arial</vt:lpstr>
      <vt:lpstr>Calibri</vt:lpstr>
      <vt:lpstr>Calibri Light</vt:lpstr>
      <vt:lpstr>Wingdings 2</vt:lpstr>
      <vt:lpstr>HDOfficeLightV0</vt:lpstr>
      <vt:lpstr>Blank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NIDIA DUQUE ARANGO</dc:creator>
  <cp:lastModifiedBy>SANDRAP</cp:lastModifiedBy>
  <cp:revision>83</cp:revision>
  <cp:lastPrinted>2018-11-08T19:41:01Z</cp:lastPrinted>
  <dcterms:created xsi:type="dcterms:W3CDTF">2016-08-19T20:38:09Z</dcterms:created>
  <dcterms:modified xsi:type="dcterms:W3CDTF">2020-10-26T15:11:53Z</dcterms:modified>
</cp:coreProperties>
</file>